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466" r:id="rId5"/>
    <p:sldId id="469" r:id="rId6"/>
    <p:sldId id="485" r:id="rId7"/>
    <p:sldId id="467" r:id="rId8"/>
    <p:sldId id="488" r:id="rId9"/>
    <p:sldId id="471" r:id="rId10"/>
    <p:sldId id="483" r:id="rId11"/>
    <p:sldId id="480" r:id="rId12"/>
    <p:sldId id="470" r:id="rId13"/>
    <p:sldId id="465" r:id="rId1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" userDrawn="1">
          <p15:clr>
            <a:srgbClr val="A4A3A4"/>
          </p15:clr>
        </p15:guide>
        <p15:guide id="2" orient="horz" pos="4033" userDrawn="1">
          <p15:clr>
            <a:srgbClr val="A4A3A4"/>
          </p15:clr>
        </p15:guide>
        <p15:guide id="3" orient="horz" pos="719" userDrawn="1">
          <p15:clr>
            <a:srgbClr val="A4A3A4"/>
          </p15:clr>
        </p15:guide>
        <p15:guide id="4" orient="horz" pos="763" userDrawn="1">
          <p15:clr>
            <a:srgbClr val="A4A3A4"/>
          </p15:clr>
        </p15:guide>
        <p15:guide id="5" orient="horz" pos="1294" userDrawn="1">
          <p15:clr>
            <a:srgbClr val="A4A3A4"/>
          </p15:clr>
        </p15:guide>
        <p15:guide id="6" orient="horz" pos="3829" userDrawn="1">
          <p15:clr>
            <a:srgbClr val="A4A3A4"/>
          </p15:clr>
        </p15:guide>
        <p15:guide id="7" orient="horz" pos="2562" userDrawn="1">
          <p15:clr>
            <a:srgbClr val="A4A3A4"/>
          </p15:clr>
        </p15:guide>
        <p15:guide id="8" orient="horz" pos="1010" userDrawn="1">
          <p15:clr>
            <a:srgbClr val="A4A3A4"/>
          </p15:clr>
        </p15:guide>
        <p15:guide id="9" orient="horz" pos="3976" userDrawn="1">
          <p15:clr>
            <a:srgbClr val="A4A3A4"/>
          </p15:clr>
        </p15:guide>
        <p15:guide id="10" orient="horz" pos="508" userDrawn="1">
          <p15:clr>
            <a:srgbClr val="A4A3A4"/>
          </p15:clr>
        </p15:guide>
        <p15:guide id="11" orient="horz" pos="484" userDrawn="1">
          <p15:clr>
            <a:srgbClr val="A4A3A4"/>
          </p15:clr>
        </p15:guide>
        <p15:guide id="12" pos="305" userDrawn="1">
          <p15:clr>
            <a:srgbClr val="A4A3A4"/>
          </p15:clr>
        </p15:guide>
        <p15:guide id="13" pos="3837" userDrawn="1">
          <p15:clr>
            <a:srgbClr val="A4A3A4"/>
          </p15:clr>
        </p15:guide>
        <p15:guide id="14" pos="7371" userDrawn="1">
          <p15:clr>
            <a:srgbClr val="A4A3A4"/>
          </p15:clr>
        </p15:guide>
        <p15:guide id="15" pos="3764" userDrawn="1">
          <p15:clr>
            <a:srgbClr val="A4A3A4"/>
          </p15:clr>
        </p15:guide>
        <p15:guide id="16" pos="39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orient="horz" pos="2904">
          <p15:clr>
            <a:srgbClr val="A4A3A4"/>
          </p15:clr>
        </p15:guide>
        <p15:guide id="4" pos="2188">
          <p15:clr>
            <a:srgbClr val="A4A3A4"/>
          </p15:clr>
        </p15:guide>
        <p15:guide id="5" orient="horz" pos="2937">
          <p15:clr>
            <a:srgbClr val="A4A3A4"/>
          </p15:clr>
        </p15:guide>
        <p15:guide id="6" orient="horz" pos="2932">
          <p15:clr>
            <a:srgbClr val="A4A3A4"/>
          </p15:clr>
        </p15:guide>
        <p15:guide id="7" pos="2232">
          <p15:clr>
            <a:srgbClr val="A4A3A4"/>
          </p15:clr>
        </p15:guide>
        <p15:guide id="8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unders, Scott:(BSC)" initials="SS" lastIdx="2" clrIdx="0"/>
  <p:cmAuthor id="1" name="Salas, Charles:(BSC)" initials="SC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5AF"/>
    <a:srgbClr val="6BA543"/>
    <a:srgbClr val="008D48"/>
    <a:srgbClr val="F47B27"/>
    <a:srgbClr val="2372B9"/>
    <a:srgbClr val="CC6600"/>
    <a:srgbClr val="FFFF00"/>
    <a:srgbClr val="C7C7C7"/>
    <a:srgbClr val="002060"/>
    <a:srgbClr val="227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333" autoAdjust="0"/>
  </p:normalViewPr>
  <p:slideViewPr>
    <p:cSldViewPr snapToGrid="0">
      <p:cViewPr varScale="1">
        <p:scale>
          <a:sx n="53" d="100"/>
          <a:sy n="53" d="100"/>
        </p:scale>
        <p:origin x="516" y="66"/>
      </p:cViewPr>
      <p:guideLst>
        <p:guide orient="horz" pos="201"/>
        <p:guide orient="horz" pos="4033"/>
        <p:guide orient="horz" pos="719"/>
        <p:guide orient="horz" pos="763"/>
        <p:guide orient="horz" pos="1294"/>
        <p:guide orient="horz" pos="3829"/>
        <p:guide orient="horz" pos="2562"/>
        <p:guide orient="horz" pos="1010"/>
        <p:guide orient="horz" pos="3976"/>
        <p:guide orient="horz" pos="508"/>
        <p:guide orient="horz" pos="484"/>
        <p:guide pos="305"/>
        <p:guide pos="3837"/>
        <p:guide pos="7371"/>
        <p:guide pos="3764"/>
        <p:guide pos="39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09"/>
        <p:guide pos="2208"/>
        <p:guide orient="horz" pos="2904"/>
        <p:guide pos="2188"/>
        <p:guide orient="horz" pos="2937"/>
        <p:guide orient="horz" pos="2932"/>
        <p:guide pos="22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666" tIns="46834" rIns="93666" bIns="4683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666" tIns="46834" rIns="93666" bIns="46834" rtlCol="0"/>
          <a:lstStyle>
            <a:lvl1pPr algn="r">
              <a:defRPr sz="1200"/>
            </a:lvl1pPr>
          </a:lstStyle>
          <a:p>
            <a:fld id="{84199851-DF5C-446E-9E8D-D2A686A4D068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1"/>
            <a:ext cx="3043343" cy="465455"/>
          </a:xfrm>
          <a:prstGeom prst="rect">
            <a:avLst/>
          </a:prstGeom>
        </p:spPr>
        <p:txBody>
          <a:bodyPr vert="horz" lIns="93666" tIns="46834" rIns="93666" bIns="4683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1"/>
            <a:ext cx="3043343" cy="465455"/>
          </a:xfrm>
          <a:prstGeom prst="rect">
            <a:avLst/>
          </a:prstGeom>
        </p:spPr>
        <p:txBody>
          <a:bodyPr vert="horz" lIns="93666" tIns="46834" rIns="93666" bIns="46834" rtlCol="0" anchor="b"/>
          <a:lstStyle>
            <a:lvl1pPr algn="r">
              <a:defRPr sz="1200"/>
            </a:lvl1pPr>
          </a:lstStyle>
          <a:p>
            <a:fld id="{1E48755A-BABC-4660-B485-714E724CDE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03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666" tIns="46834" rIns="93666" bIns="4683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666" tIns="46834" rIns="93666" bIns="46834" rtlCol="0"/>
          <a:lstStyle>
            <a:lvl1pPr algn="r">
              <a:defRPr sz="1200"/>
            </a:lvl1pPr>
          </a:lstStyle>
          <a:p>
            <a:fld id="{33C4C7A4-5524-4A21-9D0D-38895D6EAB8C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6" tIns="46834" rIns="93666" bIns="4683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666" tIns="46834" rIns="93666" bIns="4683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5455"/>
          </a:xfrm>
          <a:prstGeom prst="rect">
            <a:avLst/>
          </a:prstGeom>
        </p:spPr>
        <p:txBody>
          <a:bodyPr vert="horz" lIns="93666" tIns="46834" rIns="93666" bIns="4683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5455"/>
          </a:xfrm>
          <a:prstGeom prst="rect">
            <a:avLst/>
          </a:prstGeom>
        </p:spPr>
        <p:txBody>
          <a:bodyPr vert="horz" lIns="93666" tIns="46834" rIns="93666" bIns="46834" rtlCol="0" anchor="b"/>
          <a:lstStyle>
            <a:lvl1pPr algn="r">
              <a:defRPr sz="1200"/>
            </a:lvl1pPr>
          </a:lstStyle>
          <a:p>
            <a:fld id="{65C5AF36-6E7E-4E13-B1B0-A5B973D50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05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AF36-6E7E-4E13-B1B0-A5B973D5007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9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AF36-6E7E-4E13-B1B0-A5B973D500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45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AF36-6E7E-4E13-B1B0-A5B973D5007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14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AF36-6E7E-4E13-B1B0-A5B973D5007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5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AF36-6E7E-4E13-B1B0-A5B973D500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53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AF36-6E7E-4E13-B1B0-A5B973D5007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0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peter.eatroff\Desktop\aCoverNoIm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4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4717" y="748139"/>
            <a:ext cx="10363200" cy="1470025"/>
          </a:xfrm>
        </p:spPr>
        <p:txBody>
          <a:bodyPr anchor="b" anchorCtr="0"/>
          <a:lstStyle>
            <a:lvl1pPr>
              <a:lnSpc>
                <a:spcPct val="9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7" y="2217213"/>
            <a:ext cx="8534400" cy="44829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949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8" y="860914"/>
            <a:ext cx="5490633" cy="334963"/>
          </a:xfrm>
        </p:spPr>
        <p:txBody>
          <a:bodyPr anchor="b" anchorCtr="0"/>
          <a:lstStyle>
            <a:lvl1pPr>
              <a:defRPr lang="en-US" sz="1400" kern="1200" dirty="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220884" y="860914"/>
            <a:ext cx="5480049" cy="334963"/>
          </a:xfrm>
        </p:spPr>
        <p:txBody>
          <a:bodyPr anchor="b" anchorCtr="0"/>
          <a:lstStyle>
            <a:lvl1pPr>
              <a:defRPr lang="en-US" sz="1400" kern="1200" dirty="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220885" y="1201446"/>
            <a:ext cx="54800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95302" y="1201446"/>
            <a:ext cx="54800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4718" y="3365574"/>
            <a:ext cx="5490633" cy="334963"/>
          </a:xfrm>
        </p:spPr>
        <p:txBody>
          <a:bodyPr anchor="b" anchorCtr="0"/>
          <a:lstStyle>
            <a:lvl1pPr>
              <a:defRPr lang="en-US" sz="1400" kern="1200" dirty="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20884" y="3365574"/>
            <a:ext cx="5480049" cy="334963"/>
          </a:xfrm>
        </p:spPr>
        <p:txBody>
          <a:bodyPr anchor="b" anchorCtr="0"/>
          <a:lstStyle>
            <a:lvl1pPr>
              <a:defRPr lang="en-US" sz="1400" kern="1200" dirty="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20885" y="3706107"/>
            <a:ext cx="54800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95302" y="3706107"/>
            <a:ext cx="54800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484718" y="1233345"/>
            <a:ext cx="5490633" cy="1881996"/>
          </a:xfrm>
        </p:spPr>
        <p:txBody>
          <a:bodyPr/>
          <a:lstStyle>
            <a:lvl1pPr marL="1033463" indent="-1033463">
              <a:spcBef>
                <a:spcPts val="600"/>
              </a:spcBef>
              <a:tabLst>
                <a:tab pos="796925" algn="r"/>
                <a:tab pos="1033463" algn="l"/>
              </a:tabLst>
              <a:defRPr sz="1400"/>
            </a:lvl1pPr>
            <a:lvl2pPr marL="457200" indent="-177800">
              <a:defRPr sz="1400"/>
            </a:lvl2pPr>
            <a:lvl3pPr marL="744538" indent="-171450">
              <a:defRPr sz="1400"/>
            </a:lvl3pPr>
            <a:lvl4pPr marL="1031875" indent="-169863">
              <a:defRPr sz="1400"/>
            </a:lvl4pPr>
            <a:lvl5pPr marL="1319213" indent="-180975">
              <a:buFontTx/>
              <a:buChar char="▪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>
            <a:off x="6220885" y="1233345"/>
            <a:ext cx="5490633" cy="1881996"/>
          </a:xfrm>
        </p:spPr>
        <p:txBody>
          <a:bodyPr/>
          <a:lstStyle>
            <a:lvl1pPr marL="1033463" indent="-1033463">
              <a:spcBef>
                <a:spcPts val="600"/>
              </a:spcBef>
              <a:tabLst>
                <a:tab pos="796925" algn="r"/>
                <a:tab pos="1033463" algn="l"/>
              </a:tabLst>
              <a:defRPr sz="1400"/>
            </a:lvl1pPr>
            <a:lvl2pPr marL="457200" indent="-177800">
              <a:defRPr sz="1400"/>
            </a:lvl2pPr>
            <a:lvl3pPr marL="744538" indent="-171450">
              <a:defRPr sz="1400"/>
            </a:lvl3pPr>
            <a:lvl4pPr marL="1031875" indent="-169863">
              <a:defRPr sz="1400"/>
            </a:lvl4pPr>
            <a:lvl5pPr marL="1319213" indent="-180975">
              <a:buFontTx/>
              <a:buChar char="▪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>
            <a:off x="474134" y="3748639"/>
            <a:ext cx="5490633" cy="1881996"/>
          </a:xfrm>
        </p:spPr>
        <p:txBody>
          <a:bodyPr/>
          <a:lstStyle>
            <a:lvl1pPr marL="1033463" indent="-1033463">
              <a:spcBef>
                <a:spcPts val="600"/>
              </a:spcBef>
              <a:tabLst>
                <a:tab pos="796925" algn="r"/>
                <a:tab pos="1033463" algn="l"/>
              </a:tabLst>
              <a:defRPr sz="1400"/>
            </a:lvl1pPr>
            <a:lvl2pPr marL="457200" indent="-177800">
              <a:defRPr sz="1400"/>
            </a:lvl2pPr>
            <a:lvl3pPr marL="744538" indent="-171450">
              <a:defRPr sz="1400"/>
            </a:lvl3pPr>
            <a:lvl4pPr marL="1031875" indent="-169863">
              <a:defRPr sz="1400"/>
            </a:lvl4pPr>
            <a:lvl5pPr marL="1319213" indent="-180975">
              <a:buFontTx/>
              <a:buChar char="▪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9"/>
          </p:nvPr>
        </p:nvSpPr>
        <p:spPr>
          <a:xfrm>
            <a:off x="6210301" y="3748639"/>
            <a:ext cx="5490633" cy="1881996"/>
          </a:xfrm>
        </p:spPr>
        <p:txBody>
          <a:bodyPr/>
          <a:lstStyle>
            <a:lvl1pPr marL="1033463" indent="-1033463">
              <a:spcBef>
                <a:spcPts val="600"/>
              </a:spcBef>
              <a:tabLst>
                <a:tab pos="796925" algn="r"/>
                <a:tab pos="1033463" algn="l"/>
              </a:tabLst>
              <a:defRPr sz="1400"/>
            </a:lvl1pPr>
            <a:lvl2pPr marL="457200" indent="-177800">
              <a:defRPr sz="1400"/>
            </a:lvl2pPr>
            <a:lvl3pPr marL="744538" indent="-171450">
              <a:defRPr sz="1400"/>
            </a:lvl3pPr>
            <a:lvl4pPr marL="1031875" indent="-169863">
              <a:defRPr sz="1400"/>
            </a:lvl4pPr>
            <a:lvl5pPr marL="1319213" indent="-180975">
              <a:buFontTx/>
              <a:buChar char="▪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15" y="6534052"/>
            <a:ext cx="1412724" cy="2286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484717" y="6611248"/>
            <a:ext cx="11216216" cy="0"/>
          </a:xfrm>
          <a:prstGeom prst="line">
            <a:avLst/>
          </a:prstGeom>
          <a:ln w="12700">
            <a:gradFill>
              <a:gsLst>
                <a:gs pos="6000">
                  <a:schemeClr val="bg2"/>
                </a:gs>
                <a:gs pos="41000">
                  <a:schemeClr val="bg2"/>
                </a:gs>
                <a:gs pos="85000">
                  <a:schemeClr val="bg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3225" y="6624591"/>
            <a:ext cx="9467060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Exelon Proprietary and Confidential - For Internal Use Only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18" y="6624591"/>
            <a:ext cx="456577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2ED86176-D6A4-43D8-BE13-F18245AD9D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5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15" y="6534052"/>
            <a:ext cx="1412724" cy="2286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484717" y="6611248"/>
            <a:ext cx="11216216" cy="0"/>
          </a:xfrm>
          <a:prstGeom prst="line">
            <a:avLst/>
          </a:prstGeom>
          <a:ln w="12700">
            <a:gradFill>
              <a:gsLst>
                <a:gs pos="6000">
                  <a:schemeClr val="bg2"/>
                </a:gs>
                <a:gs pos="41000">
                  <a:schemeClr val="bg2"/>
                </a:gs>
                <a:gs pos="85000">
                  <a:schemeClr val="bg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3225" y="6624591"/>
            <a:ext cx="9467060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Exelon Proprietary and Confidential - For Internal Use Only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18" y="6624591"/>
            <a:ext cx="456577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2ED86176-D6A4-43D8-BE13-F18245AD9D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37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8783232" y="817867"/>
            <a:ext cx="2917701" cy="840489"/>
          </a:xfrm>
          <a:prstGeom prst="homePlate">
            <a:avLst>
              <a:gd name="adj" fmla="val 38615"/>
            </a:avLst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vert="horz" lIns="731520" tIns="91440" rIns="91440" bIns="91440" rtlCol="0" anchor="ctr" anchorCtr="0">
            <a:noAutofit/>
          </a:bodyPr>
          <a:lstStyle>
            <a:lvl1pPr>
              <a:defRPr lang="en-US" sz="1400" dirty="0" smtClean="0">
                <a:solidFill>
                  <a:schemeClr val="bg1"/>
                </a:solidFill>
                <a:latin typeface="+mn-lt"/>
              </a:defRPr>
            </a:lvl1pPr>
            <a:lvl2pPr>
              <a:defRPr lang="en-US" sz="1200" dirty="0" smtClean="0">
                <a:solidFill>
                  <a:schemeClr val="bg1"/>
                </a:solidFill>
                <a:latin typeface="+mn-lt"/>
              </a:defRPr>
            </a:lvl2pPr>
            <a:lvl3pPr>
              <a:defRPr lang="en-US" sz="1100" dirty="0" smtClean="0">
                <a:solidFill>
                  <a:schemeClr val="bg1"/>
                </a:solidFill>
                <a:latin typeface="+mn-lt"/>
              </a:defRPr>
            </a:lvl3pPr>
            <a:lvl4pPr>
              <a:defRPr lang="en-US" sz="1050" dirty="0" smtClean="0">
                <a:solidFill>
                  <a:schemeClr val="bg1"/>
                </a:solidFill>
                <a:latin typeface="+mn-lt"/>
              </a:defRPr>
            </a:lvl4pPr>
            <a:lvl5pPr>
              <a:defRPr lang="en-US" sz="1000" dirty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618815" y="817867"/>
            <a:ext cx="2917701" cy="840489"/>
          </a:xfrm>
          <a:prstGeom prst="homePlate">
            <a:avLst>
              <a:gd name="adj" fmla="val 38615"/>
            </a:avLst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vert="horz" lIns="731520" tIns="91440" rIns="91440" bIns="91440" rtlCol="0" anchor="ctr" anchorCtr="0">
            <a:noAutofit/>
          </a:bodyPr>
          <a:lstStyle>
            <a:lvl1pPr>
              <a:defRPr lang="en-US" sz="1400" dirty="0" smtClean="0">
                <a:solidFill>
                  <a:schemeClr val="bg1"/>
                </a:solidFill>
                <a:latin typeface="+mn-lt"/>
              </a:defRPr>
            </a:lvl1pPr>
            <a:lvl2pPr>
              <a:defRPr lang="en-US" sz="1200" dirty="0" smtClean="0">
                <a:solidFill>
                  <a:schemeClr val="bg1"/>
                </a:solidFill>
                <a:latin typeface="+mn-lt"/>
              </a:defRPr>
            </a:lvl2pPr>
            <a:lvl3pPr>
              <a:defRPr lang="en-US" sz="1100" dirty="0" smtClean="0">
                <a:solidFill>
                  <a:schemeClr val="bg1"/>
                </a:solidFill>
                <a:latin typeface="+mn-lt"/>
              </a:defRPr>
            </a:lvl3pPr>
            <a:lvl4pPr>
              <a:defRPr lang="en-US" sz="1050" dirty="0" smtClean="0">
                <a:solidFill>
                  <a:schemeClr val="bg1"/>
                </a:solidFill>
                <a:latin typeface="+mn-lt"/>
              </a:defRPr>
            </a:lvl4pPr>
            <a:lvl5pPr>
              <a:defRPr lang="en-US" sz="1000" dirty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454396" y="817867"/>
            <a:ext cx="2917701" cy="840489"/>
          </a:xfrm>
          <a:prstGeom prst="homePlate">
            <a:avLst>
              <a:gd name="adj" fmla="val 38615"/>
            </a:avLst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vert="horz" lIns="731520" tIns="91440" rIns="91440" bIns="91440" rtlCol="0" anchor="ctr" anchorCtr="0">
            <a:noAutofit/>
          </a:bodyPr>
          <a:lstStyle>
            <a:lvl1pPr>
              <a:defRPr lang="en-US" sz="1400" dirty="0" smtClean="0">
                <a:solidFill>
                  <a:schemeClr val="bg1"/>
                </a:solidFill>
                <a:latin typeface="+mn-lt"/>
              </a:defRPr>
            </a:lvl1pPr>
            <a:lvl2pPr>
              <a:defRPr lang="en-US" sz="1200" dirty="0" smtClean="0">
                <a:solidFill>
                  <a:schemeClr val="bg1"/>
                </a:solidFill>
                <a:latin typeface="+mn-lt"/>
              </a:defRPr>
            </a:lvl2pPr>
            <a:lvl3pPr>
              <a:defRPr lang="en-US" sz="1100" dirty="0" smtClean="0">
                <a:solidFill>
                  <a:schemeClr val="bg1"/>
                </a:solidFill>
                <a:latin typeface="+mn-lt"/>
              </a:defRPr>
            </a:lvl3pPr>
            <a:lvl4pPr>
              <a:defRPr lang="en-US" sz="1050" dirty="0" smtClean="0">
                <a:solidFill>
                  <a:schemeClr val="bg1"/>
                </a:solidFill>
                <a:latin typeface="+mn-lt"/>
              </a:defRPr>
            </a:lvl4pPr>
            <a:lvl5pPr>
              <a:defRPr lang="en-US" sz="1000" dirty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289978" y="817867"/>
            <a:ext cx="2917701" cy="840489"/>
          </a:xfrm>
          <a:prstGeom prst="homePlate">
            <a:avLst>
              <a:gd name="adj" fmla="val 38615"/>
            </a:avLst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vert="horz" lIns="731520" tIns="91440" rIns="91440" bIns="91440" rtlCol="0" anchor="ctr" anchorCtr="0">
            <a:noAutofit/>
          </a:bodyPr>
          <a:lstStyle>
            <a:lvl1pPr>
              <a:defRPr lang="en-US" sz="1400" dirty="0" smtClean="0">
                <a:solidFill>
                  <a:schemeClr val="bg1"/>
                </a:solidFill>
                <a:latin typeface="+mn-lt"/>
              </a:defRPr>
            </a:lvl1pPr>
            <a:lvl2pPr>
              <a:defRPr lang="en-US" sz="1200" dirty="0" smtClean="0">
                <a:solidFill>
                  <a:schemeClr val="bg1"/>
                </a:solidFill>
                <a:latin typeface="+mn-lt"/>
              </a:defRPr>
            </a:lvl2pPr>
            <a:lvl3pPr>
              <a:defRPr lang="en-US" sz="1100" dirty="0" smtClean="0">
                <a:solidFill>
                  <a:schemeClr val="bg1"/>
                </a:solidFill>
                <a:latin typeface="+mn-lt"/>
              </a:defRPr>
            </a:lvl3pPr>
            <a:lvl4pPr>
              <a:defRPr lang="en-US" sz="1050" dirty="0" smtClean="0">
                <a:solidFill>
                  <a:schemeClr val="bg1"/>
                </a:solidFill>
                <a:latin typeface="+mn-lt"/>
              </a:defRPr>
            </a:lvl4pPr>
            <a:lvl5pPr>
              <a:defRPr lang="en-US" sz="1000" dirty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84718" y="817867"/>
            <a:ext cx="2520751" cy="840489"/>
          </a:xfrm>
          <a:prstGeom prst="homePlate">
            <a:avLst>
              <a:gd name="adj" fmla="val 31025"/>
            </a:avLst>
          </a:prstGeom>
          <a:solidFill>
            <a:srgbClr val="2372B9"/>
          </a:solidFill>
          <a:ln w="19050">
            <a:solidFill>
              <a:schemeClr val="bg1"/>
            </a:solidFill>
          </a:ln>
        </p:spPr>
        <p:txBody>
          <a:bodyPr lIns="91440" tIns="91440" rIns="91440" bIns="91440" anchor="ctr" anchorCtr="0"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100">
                <a:solidFill>
                  <a:schemeClr val="bg1"/>
                </a:solidFill>
                <a:latin typeface="+mn-lt"/>
              </a:defRPr>
            </a:lvl3pPr>
            <a:lvl4pPr>
              <a:defRPr sz="1050">
                <a:solidFill>
                  <a:schemeClr val="bg1"/>
                </a:solidFill>
                <a:latin typeface="+mn-lt"/>
              </a:defRPr>
            </a:lvl4pPr>
            <a:lvl5pP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484718" y="1780162"/>
            <a:ext cx="2089396" cy="4298376"/>
          </a:xfrm>
        </p:spPr>
        <p:txBody>
          <a:bodyPr lIns="45720" rIns="45720"/>
          <a:lstStyle>
            <a:lvl1pPr>
              <a:defRPr sz="1200"/>
            </a:lvl1pPr>
            <a:lvl2pPr marL="117475" indent="-117475">
              <a:defRPr sz="1200"/>
            </a:lvl2pPr>
            <a:lvl3pPr marL="287338" indent="-103188">
              <a:tabLst>
                <a:tab pos="404813" algn="l"/>
              </a:tabLst>
              <a:defRPr sz="1200"/>
            </a:lvl3pPr>
            <a:lvl4pPr marL="457200" indent="-114300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2658486" y="1780162"/>
            <a:ext cx="2089396" cy="4298376"/>
          </a:xfrm>
        </p:spPr>
        <p:txBody>
          <a:bodyPr lIns="45720" rIns="45720"/>
          <a:lstStyle>
            <a:lvl1pPr>
              <a:defRPr sz="1200"/>
            </a:lvl1pPr>
            <a:lvl2pPr marL="117475" indent="-117475">
              <a:defRPr sz="1200"/>
            </a:lvl2pPr>
            <a:lvl3pPr marL="287338" indent="-103188">
              <a:tabLst>
                <a:tab pos="404813" algn="l"/>
              </a:tabLst>
              <a:defRPr sz="1200"/>
            </a:lvl3pPr>
            <a:lvl4pPr marL="457200" indent="-114300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4832254" y="1780162"/>
            <a:ext cx="2089396" cy="4298376"/>
          </a:xfrm>
        </p:spPr>
        <p:txBody>
          <a:bodyPr lIns="45720" rIns="45720"/>
          <a:lstStyle>
            <a:lvl1pPr>
              <a:defRPr sz="1200"/>
            </a:lvl1pPr>
            <a:lvl2pPr marL="117475" indent="-117475">
              <a:defRPr sz="1200"/>
            </a:lvl2pPr>
            <a:lvl3pPr marL="287338" indent="-103188">
              <a:tabLst>
                <a:tab pos="404813" algn="l"/>
              </a:tabLst>
              <a:defRPr sz="1200"/>
            </a:lvl3pPr>
            <a:lvl4pPr marL="457200" indent="-114300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7006022" y="1780162"/>
            <a:ext cx="2089396" cy="4298376"/>
          </a:xfrm>
        </p:spPr>
        <p:txBody>
          <a:bodyPr lIns="45720" rIns="45720"/>
          <a:lstStyle>
            <a:lvl1pPr>
              <a:defRPr sz="1200"/>
            </a:lvl1pPr>
            <a:lvl2pPr marL="117475" indent="-117475">
              <a:defRPr sz="1200"/>
            </a:lvl2pPr>
            <a:lvl3pPr marL="287338" indent="-103188">
              <a:tabLst>
                <a:tab pos="404813" algn="l"/>
              </a:tabLst>
              <a:defRPr sz="1200"/>
            </a:lvl3pPr>
            <a:lvl4pPr marL="457200" indent="-114300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9179787" y="1780162"/>
            <a:ext cx="2089396" cy="4298376"/>
          </a:xfrm>
        </p:spPr>
        <p:txBody>
          <a:bodyPr lIns="45720" rIns="45720"/>
          <a:lstStyle>
            <a:lvl1pPr>
              <a:defRPr sz="1200"/>
            </a:lvl1pPr>
            <a:lvl2pPr marL="117475" indent="-117475">
              <a:defRPr sz="1200"/>
            </a:lvl2pPr>
            <a:lvl3pPr marL="287338" indent="-103188">
              <a:tabLst>
                <a:tab pos="404813" algn="l"/>
              </a:tabLst>
              <a:defRPr sz="1200"/>
            </a:lvl3pPr>
            <a:lvl4pPr marL="457200" indent="-114300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15" y="6534052"/>
            <a:ext cx="1412724" cy="2286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484717" y="6611248"/>
            <a:ext cx="11216216" cy="0"/>
          </a:xfrm>
          <a:prstGeom prst="line">
            <a:avLst/>
          </a:prstGeom>
          <a:ln w="12700">
            <a:gradFill>
              <a:gsLst>
                <a:gs pos="6000">
                  <a:schemeClr val="bg2"/>
                </a:gs>
                <a:gs pos="41000">
                  <a:schemeClr val="bg2"/>
                </a:gs>
                <a:gs pos="85000">
                  <a:schemeClr val="bg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3225" y="6624591"/>
            <a:ext cx="9467060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Exelon Proprietary and Confidential - For Internal Use Only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18" y="6624591"/>
            <a:ext cx="456577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2ED86176-D6A4-43D8-BE13-F18245AD9D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2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484717" y="3702050"/>
            <a:ext cx="11216216" cy="2624323"/>
          </a:xfrm>
        </p:spPr>
        <p:txBody>
          <a:bodyPr/>
          <a:lstStyle>
            <a:lvl1pPr marL="1033463" indent="-1033463">
              <a:spcBef>
                <a:spcPts val="600"/>
              </a:spcBef>
              <a:tabLst>
                <a:tab pos="796925" algn="r"/>
                <a:tab pos="1033463" algn="l"/>
              </a:tabLst>
              <a:defRPr sz="1600"/>
            </a:lvl1pPr>
            <a:lvl2pPr marL="457200" indent="-177800">
              <a:defRPr sz="1600"/>
            </a:lvl2pPr>
            <a:lvl3pPr marL="744538" indent="-171450">
              <a:defRPr sz="1600"/>
            </a:lvl3pPr>
            <a:lvl4pPr marL="1031875" indent="-169863">
              <a:defRPr sz="1600"/>
            </a:lvl4pPr>
            <a:lvl5pPr marL="1319213" indent="-180975">
              <a:buFontTx/>
              <a:buChar char="▪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84717" y="1443320"/>
            <a:ext cx="11216216" cy="215785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9992" y="806450"/>
            <a:ext cx="11216216" cy="554517"/>
          </a:xfrm>
        </p:spPr>
        <p:txBody>
          <a:bodyPr/>
          <a:lstStyle>
            <a:lvl1pPr marL="1033463" indent="-1033463">
              <a:spcBef>
                <a:spcPts val="600"/>
              </a:spcBef>
              <a:tabLst>
                <a:tab pos="796925" algn="r"/>
                <a:tab pos="1033463" algn="l"/>
              </a:tabLst>
              <a:defRPr sz="1600"/>
            </a:lvl1pPr>
            <a:lvl2pPr marL="457200" indent="-177800">
              <a:defRPr sz="1600"/>
            </a:lvl2pPr>
            <a:lvl3pPr marL="744538" indent="-171450">
              <a:defRPr sz="1600"/>
            </a:lvl3pPr>
            <a:lvl4pPr marL="1031875" indent="-169863">
              <a:defRPr sz="1600"/>
            </a:lvl4pPr>
            <a:lvl5pPr marL="1319213" indent="-180975">
              <a:buFontTx/>
              <a:buChar char="▪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15" y="6534052"/>
            <a:ext cx="1412724" cy="2286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484717" y="6611248"/>
            <a:ext cx="11216216" cy="0"/>
          </a:xfrm>
          <a:prstGeom prst="line">
            <a:avLst/>
          </a:prstGeom>
          <a:ln w="12700">
            <a:gradFill>
              <a:gsLst>
                <a:gs pos="6000">
                  <a:schemeClr val="bg2"/>
                </a:gs>
                <a:gs pos="41000">
                  <a:schemeClr val="bg2"/>
                </a:gs>
                <a:gs pos="85000">
                  <a:schemeClr val="bg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3225" y="6624591"/>
            <a:ext cx="9467060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Exelon Proprietary and Confidential - For Internal Use Only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18" y="6624591"/>
            <a:ext cx="456577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2ED86176-D6A4-43D8-BE13-F18245AD9D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4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26165"/>
            <a:ext cx="12192000" cy="367748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15" y="6534052"/>
            <a:ext cx="1412724" cy="2286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484717" y="6611248"/>
            <a:ext cx="11216216" cy="0"/>
          </a:xfrm>
          <a:prstGeom prst="line">
            <a:avLst/>
          </a:prstGeom>
          <a:ln w="12700">
            <a:gradFill>
              <a:gsLst>
                <a:gs pos="6000">
                  <a:schemeClr val="bg2"/>
                </a:gs>
                <a:gs pos="41000">
                  <a:schemeClr val="bg2"/>
                </a:gs>
                <a:gs pos="85000">
                  <a:schemeClr val="bg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3225" y="6624591"/>
            <a:ext cx="9467060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Exelon Proprietary and Confidential - For Internal Use Only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18" y="6624591"/>
            <a:ext cx="456577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2ED86176-D6A4-43D8-BE13-F18245AD9D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48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6165"/>
            <a:ext cx="12192000" cy="367748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4023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15" y="6534052"/>
            <a:ext cx="1412724" cy="2286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84717" y="6611248"/>
            <a:ext cx="11216216" cy="0"/>
          </a:xfrm>
          <a:prstGeom prst="line">
            <a:avLst/>
          </a:prstGeom>
          <a:ln w="12700">
            <a:gradFill>
              <a:gsLst>
                <a:gs pos="6000">
                  <a:schemeClr val="bg2"/>
                </a:gs>
                <a:gs pos="41000">
                  <a:schemeClr val="bg2"/>
                </a:gs>
                <a:gs pos="85000">
                  <a:schemeClr val="bg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3225" y="6624591"/>
            <a:ext cx="9467060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Exelon Proprietary and Confidential - For Internal Use Only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18" y="6624591"/>
            <a:ext cx="456577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2ED86176-D6A4-43D8-BE13-F18245AD9D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27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9FE1583-25B6-4AC6-84CA-B861B7C0B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6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Image Title Slide">
    <p:bg bwMode="ltGray"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84718" y="1163764"/>
            <a:ext cx="5708649" cy="1470025"/>
          </a:xfrm>
        </p:spPr>
        <p:txBody>
          <a:bodyPr anchor="t" anchorCtr="0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68885" y="2164279"/>
            <a:ext cx="3695396" cy="44829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7" y="319088"/>
            <a:ext cx="282544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9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Image Title Slide">
    <p:bg bwMode="ltGray"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84717" y="1465380"/>
            <a:ext cx="5708649" cy="1470025"/>
          </a:xfrm>
        </p:spPr>
        <p:txBody>
          <a:bodyPr anchor="t" anchorCtr="0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84717" y="2935405"/>
            <a:ext cx="3695396" cy="44829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7" y="453997"/>
            <a:ext cx="2659957" cy="50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1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26165"/>
            <a:ext cx="12192000" cy="367748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4717" y="1"/>
            <a:ext cx="11216216" cy="7286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4717" y="993913"/>
            <a:ext cx="11216216" cy="54084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  <a:lvl2pPr marL="171450" marR="0" indent="-17145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2pPr>
            <a:lvl3pPr marL="342900" marR="0" indent="-1714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Franklin Gothic Book" pitchFamily="34" charset="0"/>
              <a:buChar char="–"/>
              <a:tabLst/>
              <a:defRPr sz="1600"/>
            </a:lvl3pPr>
            <a:lvl4pPr marL="514350" marR="0" indent="-17145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628650" marR="0" indent="-11430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71450" marR="0" lvl="1" indent="-17145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342900" marR="0" lvl="2" indent="-1714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Franklin Gothic Book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514350" marR="0" lvl="3" indent="-17145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628650" marR="0" lvl="4" indent="-11430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4717" y="753748"/>
            <a:ext cx="112162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15" y="6534052"/>
            <a:ext cx="1412724" cy="228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84717" y="6611248"/>
            <a:ext cx="11216216" cy="0"/>
          </a:xfrm>
          <a:prstGeom prst="line">
            <a:avLst/>
          </a:prstGeom>
          <a:ln w="12700">
            <a:gradFill>
              <a:gsLst>
                <a:gs pos="6000">
                  <a:schemeClr val="bg2"/>
                </a:gs>
                <a:gs pos="41000">
                  <a:schemeClr val="bg2"/>
                </a:gs>
                <a:gs pos="85000">
                  <a:schemeClr val="bg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3225" y="6624591"/>
            <a:ext cx="9467060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Exelon Proprietary and Confidential - For Internal Use Only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18" y="6624591"/>
            <a:ext cx="456577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2ED86176-D6A4-43D8-BE13-F18245AD9D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6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6165"/>
            <a:ext cx="12192000" cy="367748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7" y="1"/>
            <a:ext cx="11216216" cy="7286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84717" y="753748"/>
            <a:ext cx="112162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15" y="6534052"/>
            <a:ext cx="1412724" cy="2286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84717" y="6611248"/>
            <a:ext cx="11216216" cy="0"/>
          </a:xfrm>
          <a:prstGeom prst="line">
            <a:avLst/>
          </a:prstGeom>
          <a:ln w="12700">
            <a:gradFill>
              <a:gsLst>
                <a:gs pos="6000">
                  <a:schemeClr val="bg2"/>
                </a:gs>
                <a:gs pos="41000">
                  <a:schemeClr val="bg2"/>
                </a:gs>
                <a:gs pos="85000">
                  <a:schemeClr val="bg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3225" y="6624591"/>
            <a:ext cx="9467060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Exelon Proprietary and Confidential - For Internal Use Only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18" y="6624591"/>
            <a:ext cx="456577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2ED86176-D6A4-43D8-BE13-F18245AD9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84717" y="993913"/>
            <a:ext cx="11216216" cy="54084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  <a:lvl2pPr marL="171450" marR="0" indent="-17145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2pPr>
            <a:lvl3pPr marL="342900" marR="0" indent="-1714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Franklin Gothic Book" pitchFamily="34" charset="0"/>
              <a:buChar char="–"/>
              <a:tabLst/>
              <a:defRPr sz="1600"/>
            </a:lvl3pPr>
            <a:lvl4pPr marL="514350" marR="0" indent="-17145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628650" marR="0" indent="-11430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71450" marR="0" lvl="1" indent="-17145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342900" marR="0" lvl="2" indent="-1714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Franklin Gothic Book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514350" marR="0" lvl="3" indent="-17145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628650" marR="0" lvl="4" indent="-11430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24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6165"/>
            <a:ext cx="12192000" cy="367748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7" y="3689496"/>
            <a:ext cx="11216216" cy="520996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225425" indent="-225425">
              <a:defRPr sz="2400"/>
            </a:lvl2pPr>
            <a:lvl3pPr marL="457200" indent="-227013">
              <a:defRPr sz="2400"/>
            </a:lvl3pPr>
            <a:lvl4pPr marL="690563" indent="-231775">
              <a:defRPr sz="2400"/>
            </a:lvl4pPr>
            <a:lvl5pPr marL="914400" indent="-233363"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7" y="3180157"/>
            <a:ext cx="11216216" cy="497686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552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7" y="-117566"/>
            <a:ext cx="11216216" cy="728663"/>
          </a:xfrm>
        </p:spPr>
        <p:txBody>
          <a:bodyPr anchor="b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4717" y="1476102"/>
            <a:ext cx="11216216" cy="49262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  <a:lvl2pPr marL="171450" marR="0" indent="-17145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2pPr>
            <a:lvl3pPr marL="342900" marR="0" indent="-1714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Franklin Gothic Book" pitchFamily="34" charset="0"/>
              <a:buChar char="–"/>
              <a:tabLst/>
              <a:defRPr sz="1600"/>
            </a:lvl3pPr>
            <a:lvl4pPr marL="514350" marR="0" indent="-17145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628650" marR="0" indent="-11430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71450" marR="0" lvl="1" indent="-17145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342900" marR="0" lvl="2" indent="-1714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Franklin Gothic Book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514350" marR="0" lvl="3" indent="-17145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628650" marR="0" lvl="4" indent="-11430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15" y="6534052"/>
            <a:ext cx="1412724" cy="2286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84717" y="6611248"/>
            <a:ext cx="11216216" cy="0"/>
          </a:xfrm>
          <a:prstGeom prst="line">
            <a:avLst/>
          </a:prstGeom>
          <a:ln w="12700">
            <a:gradFill>
              <a:gsLst>
                <a:gs pos="6000">
                  <a:schemeClr val="bg2"/>
                </a:gs>
                <a:gs pos="41000">
                  <a:schemeClr val="bg2"/>
                </a:gs>
                <a:gs pos="85000">
                  <a:schemeClr val="bg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3225" y="6624591"/>
            <a:ext cx="9467060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Exelon Proprietary and Confidential - For Internal Use Only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18" y="6624591"/>
            <a:ext cx="456577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2ED86176-D6A4-43D8-BE13-F18245AD9D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4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9992" y="806450"/>
            <a:ext cx="11216216" cy="5545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  <a:lvl2pPr marL="171450" marR="0" indent="-17145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2pPr>
            <a:lvl3pPr marL="342900" marR="0" indent="-1714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Franklin Gothic Book" pitchFamily="34" charset="0"/>
              <a:buChar char="–"/>
              <a:tabLst/>
              <a:defRPr sz="1600"/>
            </a:lvl3pPr>
            <a:lvl4pPr marL="514350" marR="0" indent="-17145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628650" marR="0" indent="-11430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71450" marR="0" lvl="1" indent="-17145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342900" marR="0" lvl="2" indent="-1714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Franklin Gothic Book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514350" marR="0" lvl="3" indent="-17145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628650" marR="0" lvl="4" indent="-11430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9992" y="1426682"/>
            <a:ext cx="11216216" cy="491032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  <a:lvl2pPr marL="171450" marR="0" indent="-17145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2pPr>
            <a:lvl3pPr marL="342900" marR="0" indent="-1714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Franklin Gothic Book" pitchFamily="34" charset="0"/>
              <a:buChar char="–"/>
              <a:tabLst/>
              <a:defRPr sz="1600"/>
            </a:lvl3pPr>
            <a:lvl4pPr marL="514350" marR="0" indent="-17145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628650" marR="0" indent="-11430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71450" marR="0" lvl="1" indent="-17145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342900" marR="0" lvl="2" indent="-1714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Franklin Gothic Book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514350" marR="0" lvl="3" indent="-17145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628650" marR="0" lvl="4" indent="-11430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15" y="6534052"/>
            <a:ext cx="1412724" cy="2286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84717" y="6611248"/>
            <a:ext cx="11216216" cy="0"/>
          </a:xfrm>
          <a:prstGeom prst="line">
            <a:avLst/>
          </a:prstGeom>
          <a:ln w="12700">
            <a:gradFill>
              <a:gsLst>
                <a:gs pos="6000">
                  <a:schemeClr val="bg2"/>
                </a:gs>
                <a:gs pos="41000">
                  <a:schemeClr val="bg2"/>
                </a:gs>
                <a:gs pos="85000">
                  <a:schemeClr val="bg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3225" y="6624591"/>
            <a:ext cx="9467060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Exelon Proprietary and Confidential - For Internal Use Only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18" y="6624591"/>
            <a:ext cx="456577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2ED86176-D6A4-43D8-BE13-F18245AD9D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4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84718" y="1364104"/>
            <a:ext cx="5497869" cy="503828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/>
            </a:lvl1pPr>
            <a:lvl2pPr marL="171450" marR="0" indent="-17145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800"/>
            </a:lvl2pPr>
            <a:lvl3pPr marL="342900" marR="0" indent="-1714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Franklin Gothic Book" pitchFamily="34" charset="0"/>
              <a:buChar char="–"/>
              <a:tabLst/>
              <a:defRPr sz="2800"/>
            </a:lvl3pPr>
            <a:lvl4pPr marL="514350" marR="0" indent="-17145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800"/>
            </a:lvl4pPr>
            <a:lvl5pPr marL="628650" marR="0" indent="-11430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202671" y="1364104"/>
            <a:ext cx="5497869" cy="503828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/>
            </a:lvl1pPr>
            <a:lvl2pPr marL="171450" marR="0" indent="-17145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800"/>
            </a:lvl2pPr>
            <a:lvl3pPr marL="342900" marR="0" indent="-1714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Franklin Gothic Book" pitchFamily="34" charset="0"/>
              <a:buChar char="–"/>
              <a:tabLst/>
              <a:defRPr sz="2800"/>
            </a:lvl3pPr>
            <a:lvl4pPr marL="514350" marR="0" indent="-17145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800"/>
            </a:lvl4pPr>
            <a:lvl5pPr marL="628650" marR="0" indent="-11430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15" y="6534052"/>
            <a:ext cx="1412724" cy="228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84717" y="6611248"/>
            <a:ext cx="11216216" cy="0"/>
          </a:xfrm>
          <a:prstGeom prst="line">
            <a:avLst/>
          </a:prstGeom>
          <a:ln w="12700">
            <a:gradFill>
              <a:gsLst>
                <a:gs pos="6000">
                  <a:schemeClr val="bg2"/>
                </a:gs>
                <a:gs pos="41000">
                  <a:schemeClr val="bg2"/>
                </a:gs>
                <a:gs pos="85000">
                  <a:schemeClr val="bg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3225" y="6624591"/>
            <a:ext cx="9467060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Exelon Proprietary and Confidential - For Internal Use Only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18" y="6624591"/>
            <a:ext cx="456577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2ED86176-D6A4-43D8-BE13-F18245AD9D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1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7" y="261261"/>
            <a:ext cx="11216216" cy="7286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717" y="1267096"/>
            <a:ext cx="11216216" cy="51352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84717" y="1041134"/>
            <a:ext cx="112162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77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6" r:id="rId2"/>
    <p:sldLayoutId id="2147483713" r:id="rId3"/>
    <p:sldLayoutId id="2147483674" r:id="rId4"/>
    <p:sldLayoutId id="2147483675" r:id="rId5"/>
    <p:sldLayoutId id="2147483676" r:id="rId6"/>
    <p:sldLayoutId id="2147483650" r:id="rId7"/>
    <p:sldLayoutId id="2147483717" r:id="rId8"/>
    <p:sldLayoutId id="2147483672" r:id="rId9"/>
    <p:sldLayoutId id="2147483706" r:id="rId10"/>
    <p:sldLayoutId id="2147483654" r:id="rId11"/>
    <p:sldLayoutId id="2147483678" r:id="rId12"/>
    <p:sldLayoutId id="2147483677" r:id="rId13"/>
    <p:sldLayoutId id="2147483655" r:id="rId14"/>
    <p:sldLayoutId id="2147483705" r:id="rId15"/>
    <p:sldLayoutId id="2147483718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6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95000"/>
        </a:lnSpc>
        <a:spcBef>
          <a:spcPts val="3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-171450" algn="l" defTabSz="914400" rtl="0" eaLnBrk="1" latinLnBrk="0" hangingPunct="1">
        <a:lnSpc>
          <a:spcPct val="95000"/>
        </a:lnSpc>
        <a:spcBef>
          <a:spcPts val="200"/>
        </a:spcBef>
        <a:buFont typeface="Franklin Gothic Book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indent="-171450" algn="l" defTabSz="914400" rtl="0" eaLnBrk="1" latinLnBrk="0" hangingPunct="1">
        <a:lnSpc>
          <a:spcPct val="95000"/>
        </a:lnSpc>
        <a:spcBef>
          <a:spcPts val="1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628650" indent="-114300" algn="l" defTabSz="914400" rtl="0" eaLnBrk="1" latinLnBrk="0" hangingPunct="1">
        <a:lnSpc>
          <a:spcPct val="95000"/>
        </a:lnSpc>
        <a:spcBef>
          <a:spcPts val="1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image" Target="../media/image6.tmp"/><Relationship Id="rId7" Type="http://schemas.openxmlformats.org/officeDocument/2006/relationships/image" Target="../media/image10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118" y="1093695"/>
            <a:ext cx="9507000" cy="3639669"/>
          </a:xfrm>
          <a:noFill/>
        </p:spPr>
        <p:txBody>
          <a:bodyPr/>
          <a:lstStyle/>
          <a:p>
            <a:br>
              <a:rPr lang="en-US" dirty="0">
                <a:latin typeface="+mj-ea"/>
                <a:cs typeface="+mj-ea"/>
              </a:rPr>
            </a:br>
            <a:r>
              <a:rPr lang="en-US" dirty="0">
                <a:solidFill>
                  <a:srgbClr val="000000"/>
                </a:solidFill>
              </a:rPr>
              <a:t>Best Practices in Cyber Security</a:t>
            </a:r>
            <a:br>
              <a:rPr lang="en-US" dirty="0">
                <a:latin typeface="+mj-ea"/>
                <a:cs typeface="+mj-ea"/>
              </a:rPr>
            </a:br>
            <a:br>
              <a:rPr lang="en-US" dirty="0">
                <a:latin typeface="+mj-ea"/>
                <a:cs typeface="+mj-ea"/>
              </a:rPr>
            </a:br>
            <a:r>
              <a:rPr lang="en-US" dirty="0">
                <a:solidFill>
                  <a:srgbClr val="000000"/>
                </a:solidFill>
              </a:rPr>
              <a:t>Maggy Powell</a:t>
            </a:r>
            <a:br>
              <a:rPr lang="en-US" dirty="0">
                <a:latin typeface="+mj-ea"/>
                <a:cs typeface="+mj-ea"/>
              </a:rPr>
            </a:br>
            <a:r>
              <a:rPr lang="en-US" sz="2400" dirty="0">
                <a:solidFill>
                  <a:srgbClr val="000000"/>
                </a:solidFill>
              </a:rPr>
              <a:t>Senior</a:t>
            </a:r>
            <a:r>
              <a:rPr lang="en-US" dirty="0">
                <a:latin typeface="+mj-ea"/>
                <a:cs typeface="+mj-ea"/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Manager </a:t>
            </a:r>
            <a:br>
              <a:rPr lang="en-US" dirty="0">
                <a:latin typeface="+mj-ea"/>
                <a:cs typeface="+mj-ea"/>
              </a:rPr>
            </a:br>
            <a:r>
              <a:rPr lang="en-US" sz="2400" dirty="0">
                <a:solidFill>
                  <a:srgbClr val="000000"/>
                </a:solidFill>
              </a:rPr>
              <a:t>Real-Time Systems Security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Exelon</a:t>
            </a:r>
            <a:br>
              <a:rPr lang="en-US" dirty="0">
                <a:latin typeface="+mj-ea"/>
                <a:cs typeface="+mj-ea"/>
              </a:rPr>
            </a:br>
            <a:br>
              <a:rPr lang="en-US" dirty="0">
                <a:latin typeface="+mj-ea"/>
                <a:cs typeface="+mj-ea"/>
              </a:rPr>
            </a:br>
            <a:r>
              <a:rPr lang="en-US" sz="2000" dirty="0">
                <a:solidFill>
                  <a:srgbClr val="000000"/>
                </a:solidFill>
                <a:latin typeface="+mj-ea"/>
                <a:cs typeface="+mj-ea"/>
              </a:rPr>
              <a:t>21 March 2018</a:t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0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0D41D-6DDF-40BE-972B-344686276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187" y="1512414"/>
            <a:ext cx="9573753" cy="2076947"/>
          </a:xfrm>
        </p:spPr>
        <p:txBody>
          <a:bodyPr anchor="t"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8120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Exelon by the Numbers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FE1583-25B6-4AC6-84CA-B861B7C0B5ED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672E4EF7-4892-4387-889E-E47F10CA57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6" y="1255463"/>
            <a:ext cx="4124657" cy="3637876"/>
          </a:xfrm>
          <a:prstGeom prst="rect">
            <a:avLst/>
          </a:prstGeom>
        </p:spPr>
      </p:pic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F3D90081-05AC-45E8-A2B8-F2F70060B9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160" y="1261347"/>
            <a:ext cx="2462423" cy="2567515"/>
          </a:xfrm>
          <a:prstGeom prst="rect">
            <a:avLst/>
          </a:prstGeom>
        </p:spPr>
      </p:pic>
      <p:pic>
        <p:nvPicPr>
          <p:cNvPr id="13" name="Picture 12" descr="Screen Clipping">
            <a:extLst>
              <a:ext uri="{FF2B5EF4-FFF2-40B4-BE49-F238E27FC236}">
                <a16:creationId xmlns:a16="http://schemas.microsoft.com/office/drawing/2014/main" id="{4CD3F6C5-838B-4D03-BD34-93ECD41DC4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572" y="3828862"/>
            <a:ext cx="2502910" cy="2614856"/>
          </a:xfrm>
          <a:prstGeom prst="rect">
            <a:avLst/>
          </a:prstGeom>
        </p:spPr>
      </p:pic>
      <p:pic>
        <p:nvPicPr>
          <p:cNvPr id="15" name="Picture 14" descr="Screen Clipping">
            <a:extLst>
              <a:ext uri="{FF2B5EF4-FFF2-40B4-BE49-F238E27FC236}">
                <a16:creationId xmlns:a16="http://schemas.microsoft.com/office/drawing/2014/main" id="{69786D4C-5737-42E9-BFD1-97DCB6D430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482" y="1255463"/>
            <a:ext cx="2484222" cy="2547052"/>
          </a:xfrm>
          <a:prstGeom prst="rect">
            <a:avLst/>
          </a:prstGeom>
        </p:spPr>
      </p:pic>
      <p:pic>
        <p:nvPicPr>
          <p:cNvPr id="19" name="Picture 18" descr="Screen Clipping">
            <a:extLst>
              <a:ext uri="{FF2B5EF4-FFF2-40B4-BE49-F238E27FC236}">
                <a16:creationId xmlns:a16="http://schemas.microsoft.com/office/drawing/2014/main" id="{5047E3D0-1013-4634-B08D-5AAB21E364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520" y="3828862"/>
            <a:ext cx="2397184" cy="2632166"/>
          </a:xfrm>
          <a:prstGeom prst="rect">
            <a:avLst/>
          </a:prstGeom>
        </p:spPr>
      </p:pic>
      <p:pic>
        <p:nvPicPr>
          <p:cNvPr id="21" name="Picture 20" descr="Screen Clipping">
            <a:extLst>
              <a:ext uri="{FF2B5EF4-FFF2-40B4-BE49-F238E27FC236}">
                <a16:creationId xmlns:a16="http://schemas.microsoft.com/office/drawing/2014/main" id="{D81F3FEB-B3AA-4162-A326-65F68C75C0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584" y="2402588"/>
            <a:ext cx="2614761" cy="252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7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06364E-C2D0-454D-8162-1DD55EDE7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Exelon - Real Time Systems Security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730010" y="6753179"/>
            <a:ext cx="410920" cy="2130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D6EDA6-3882-4AF7-B261-65BCB7500A6E}"/>
              </a:ext>
            </a:extLst>
          </p:cNvPr>
          <p:cNvSpPr txBox="1"/>
          <p:nvPr/>
        </p:nvSpPr>
        <p:spPr>
          <a:xfrm>
            <a:off x="1953867" y="1723804"/>
            <a:ext cx="2532302" cy="172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Real Time Systems Security Engineering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52413F-EC58-4C87-B06C-67060791A8AF}"/>
              </a:ext>
            </a:extLst>
          </p:cNvPr>
          <p:cNvSpPr txBox="1"/>
          <p:nvPr/>
        </p:nvSpPr>
        <p:spPr>
          <a:xfrm>
            <a:off x="3649097" y="4705396"/>
            <a:ext cx="4636449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450"/>
              </a:spcBef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Industrial Control Systems Security Operations Center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2B9E4D-FD2C-4021-A60F-FC6627BCBCCA}"/>
              </a:ext>
            </a:extLst>
          </p:cNvPr>
          <p:cNvSpPr txBox="1"/>
          <p:nvPr/>
        </p:nvSpPr>
        <p:spPr>
          <a:xfrm>
            <a:off x="7426771" y="1809981"/>
            <a:ext cx="2692258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Real Time Systems Security  &amp; Compliance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E202A61-7718-407D-8C2C-F9602C666B1D}"/>
              </a:ext>
            </a:extLst>
          </p:cNvPr>
          <p:cNvSpPr/>
          <p:nvPr/>
        </p:nvSpPr>
        <p:spPr>
          <a:xfrm>
            <a:off x="1063775" y="1155854"/>
            <a:ext cx="5993319" cy="3459434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 err="1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9439F67-2271-4789-BBCA-85FF5BCE8EE4}"/>
              </a:ext>
            </a:extLst>
          </p:cNvPr>
          <p:cNvSpPr/>
          <p:nvPr/>
        </p:nvSpPr>
        <p:spPr>
          <a:xfrm>
            <a:off x="4766199" y="1146893"/>
            <a:ext cx="5993319" cy="3459434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 err="1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1BAD53A-5656-46C3-B263-1121A80D3A17}"/>
              </a:ext>
            </a:extLst>
          </p:cNvPr>
          <p:cNvSpPr/>
          <p:nvPr/>
        </p:nvSpPr>
        <p:spPr>
          <a:xfrm>
            <a:off x="2937390" y="2975692"/>
            <a:ext cx="5993319" cy="3459434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 err="1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6CF37F-6018-4553-B700-0FE993715AD7}"/>
              </a:ext>
            </a:extLst>
          </p:cNvPr>
          <p:cNvSpPr txBox="1"/>
          <p:nvPr/>
        </p:nvSpPr>
        <p:spPr>
          <a:xfrm>
            <a:off x="4683388" y="2763230"/>
            <a:ext cx="2501131" cy="9751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450"/>
              </a:spcBef>
            </a:pPr>
            <a:r>
              <a:rPr lang="en-US" sz="2800" b="1" dirty="0">
                <a:solidFill>
                  <a:srgbClr val="FF0000"/>
                </a:solidFill>
              </a:rPr>
              <a:t>RTSS </a:t>
            </a:r>
          </a:p>
          <a:p>
            <a:pPr algn="ctr">
              <a:lnSpc>
                <a:spcPct val="95000"/>
              </a:lnSpc>
              <a:spcBef>
                <a:spcPts val="450"/>
              </a:spcBef>
            </a:pPr>
            <a:r>
              <a:rPr lang="en-US" sz="2800" b="1" dirty="0">
                <a:solidFill>
                  <a:srgbClr val="FF0000"/>
                </a:solidFill>
              </a:rPr>
              <a:t>MISSION</a:t>
            </a:r>
            <a:endParaRPr lang="en-US" sz="2800" dirty="0"/>
          </a:p>
        </p:txBody>
      </p: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37C81D55-C9E7-41FB-9AFB-3D5314F4F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386120" y="6500440"/>
            <a:ext cx="822191" cy="422874"/>
          </a:xfrm>
        </p:spPr>
        <p:txBody>
          <a:bodyPr/>
          <a:lstStyle/>
          <a:p>
            <a:fld id="{59FE1583-25B6-4AC6-84CA-B861B7C0B5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32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09FE546-E5E5-4096-B238-60DC3F0CF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Threats – ICS perspective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F64DF-0DAE-40D7-9B4B-B4FF21C1F6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04047" y="1398494"/>
            <a:ext cx="4978540" cy="4589930"/>
          </a:xfrm>
        </p:spPr>
        <p:txBody>
          <a:bodyPr/>
          <a:lstStyle/>
          <a:p>
            <a:r>
              <a:rPr lang="en-US" altLang="en-US" sz="3200" dirty="0">
                <a:solidFill>
                  <a:schemeClr val="accent3"/>
                </a:solidFill>
              </a:rPr>
              <a:t>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accent3"/>
                </a:solidFill>
              </a:rPr>
              <a:t>Nation States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/>
                </a:solidFill>
              </a:rPr>
              <a:t>Insider Threat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/>
                </a:solidFill>
              </a:rPr>
              <a:t>Our own good intentions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91D5345-CB45-4457-A090-F2A1DE1A463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02672" y="1398494"/>
            <a:ext cx="4752200" cy="4589930"/>
          </a:xfrm>
        </p:spPr>
        <p:txBody>
          <a:bodyPr/>
          <a:lstStyle/>
          <a:p>
            <a:r>
              <a:rPr lang="en-US" altLang="en-US" sz="3200" dirty="0">
                <a:solidFill>
                  <a:schemeClr val="accent3"/>
                </a:solidFill>
              </a:rPr>
              <a:t>Vectors/Vulnerabilities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accent3"/>
                </a:solidFill>
              </a:rPr>
              <a:t>Supply Chain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accent3"/>
                </a:solidFill>
              </a:rPr>
              <a:t>Direct Connection to the 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accent3"/>
                </a:solidFill>
              </a:rPr>
              <a:t>Competing Priorities and Limited Resources</a:t>
            </a:r>
            <a:endParaRPr lang="en-US" sz="3200" dirty="0">
              <a:solidFill>
                <a:schemeClr val="accent3"/>
              </a:solidFill>
            </a:endParaRPr>
          </a:p>
          <a:p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BA29E9F1-C724-427D-A20A-B7F4D9BD1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718" y="6624591"/>
            <a:ext cx="456577" cy="213088"/>
          </a:xfrm>
        </p:spPr>
        <p:txBody>
          <a:bodyPr/>
          <a:lstStyle/>
          <a:p>
            <a:fld id="{59FE1583-25B6-4AC6-84CA-B861B7C0B5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5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721" y="1624756"/>
            <a:ext cx="3468080" cy="2891337"/>
          </a:xfrm>
        </p:spPr>
        <p:txBody>
          <a:bodyPr/>
          <a:lstStyle/>
          <a:p>
            <a:r>
              <a:rPr lang="en-US" dirty="0"/>
              <a:t>Common themes that create emerging threats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5792" y="1256183"/>
            <a:ext cx="2778430" cy="14557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5000"/>
              </a:lnSpc>
              <a:spcBef>
                <a:spcPts val="600"/>
              </a:spcBef>
            </a:pPr>
            <a:r>
              <a:rPr lang="en-US" sz="2400" dirty="0"/>
              <a:t>Slow(</a:t>
            </a:r>
            <a:r>
              <a:rPr lang="en-US" sz="2400" dirty="0" err="1"/>
              <a:t>er</a:t>
            </a:r>
            <a:r>
              <a:rPr lang="en-US" sz="2400" dirty="0"/>
              <a:t>) upgrades to existing deployed technologies</a:t>
            </a:r>
            <a:endParaRPr lang="en-US" dirty="0"/>
          </a:p>
          <a:p>
            <a:pPr algn="ctr">
              <a:lnSpc>
                <a:spcPct val="95000"/>
              </a:lnSpc>
              <a:spcBef>
                <a:spcPts val="600"/>
              </a:spcBef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986071" y="3768196"/>
            <a:ext cx="2702735" cy="14957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5000"/>
              </a:lnSpc>
              <a:spcBef>
                <a:spcPts val="600"/>
              </a:spcBef>
            </a:pPr>
            <a:r>
              <a:rPr lang="en-US" sz="2400" dirty="0"/>
              <a:t>Faster adoption of new technology into production environments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37217" y="1248994"/>
            <a:ext cx="2827251" cy="14957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5000"/>
              </a:lnSpc>
              <a:spcBef>
                <a:spcPts val="600"/>
              </a:spcBef>
            </a:pPr>
            <a:r>
              <a:rPr lang="en-US" sz="2400" dirty="0"/>
              <a:t>Increase in published vulnerabilities and exploit toolkits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834171" y="3762035"/>
            <a:ext cx="2723464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Limited understanding of threat implications and mitigations</a:t>
            </a:r>
          </a:p>
        </p:txBody>
      </p:sp>
      <p:sp>
        <p:nvSpPr>
          <p:cNvPr id="11" name="Plus Sign 10"/>
          <p:cNvSpPr/>
          <p:nvPr/>
        </p:nvSpPr>
        <p:spPr>
          <a:xfrm>
            <a:off x="7775192" y="1456207"/>
            <a:ext cx="914400" cy="914400"/>
          </a:xfrm>
          <a:prstGeom prst="mathPlus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2" name="Plus Sign 11"/>
          <p:cNvSpPr/>
          <p:nvPr/>
        </p:nvSpPr>
        <p:spPr>
          <a:xfrm>
            <a:off x="7805470" y="3949172"/>
            <a:ext cx="914400" cy="914400"/>
          </a:xfrm>
          <a:prstGeom prst="mathPlus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id="{2A426653-2559-4C25-994B-383517EAC72F}"/>
              </a:ext>
            </a:extLst>
          </p:cNvPr>
          <p:cNvSpPr/>
          <p:nvPr/>
        </p:nvSpPr>
        <p:spPr>
          <a:xfrm>
            <a:off x="5847786" y="2738154"/>
            <a:ext cx="914400" cy="914400"/>
          </a:xfrm>
          <a:prstGeom prst="mathPlus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0" name="Plus Sign 9">
            <a:extLst>
              <a:ext uri="{FF2B5EF4-FFF2-40B4-BE49-F238E27FC236}">
                <a16:creationId xmlns:a16="http://schemas.microsoft.com/office/drawing/2014/main" id="{D6A62E2A-FB1D-443A-AEDA-C9F57EADC0F6}"/>
              </a:ext>
            </a:extLst>
          </p:cNvPr>
          <p:cNvSpPr/>
          <p:nvPr/>
        </p:nvSpPr>
        <p:spPr>
          <a:xfrm>
            <a:off x="9908791" y="2747122"/>
            <a:ext cx="914400" cy="914400"/>
          </a:xfrm>
          <a:prstGeom prst="mathPlus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3508AC-27D3-44C1-8F2D-FCF04308553F}"/>
              </a:ext>
            </a:extLst>
          </p:cNvPr>
          <p:cNvSpPr txBox="1">
            <a:spLocks/>
          </p:cNvSpPr>
          <p:nvPr/>
        </p:nvSpPr>
        <p:spPr>
          <a:xfrm>
            <a:off x="519953" y="304803"/>
            <a:ext cx="11170026" cy="7102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Threats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C572D014-046B-4A11-B917-B598F46D7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718" y="6624591"/>
            <a:ext cx="456577" cy="213088"/>
          </a:xfrm>
        </p:spPr>
        <p:txBody>
          <a:bodyPr/>
          <a:lstStyle/>
          <a:p>
            <a:fld id="{59FE1583-25B6-4AC6-84CA-B861B7C0B5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53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A63DA-3BD6-4158-98AB-303A28A04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243" y="1431132"/>
            <a:ext cx="4417067" cy="49262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accent3"/>
                </a:solidFill>
              </a:rPr>
              <a:t>Convergence of IT/OT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accent3"/>
                </a:solidFill>
              </a:rPr>
              <a:t>Increasing Complexity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/>
                </a:solidFill>
              </a:rPr>
              <a:t>Contributing drivers that either reduce or introduce threats</a:t>
            </a: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501" y="1015038"/>
            <a:ext cx="5736478" cy="546847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E950EFE-F402-4B33-A41C-54BBF11AAB9D}"/>
              </a:ext>
            </a:extLst>
          </p:cNvPr>
          <p:cNvSpPr txBox="1">
            <a:spLocks/>
          </p:cNvSpPr>
          <p:nvPr/>
        </p:nvSpPr>
        <p:spPr>
          <a:xfrm>
            <a:off x="519953" y="304803"/>
            <a:ext cx="11170026" cy="7102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solidFill>
                  <a:schemeClr val="tx2"/>
                </a:solidFill>
              </a:rPr>
              <a:t>Impact to the Cyber Security Landscape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0EFB283-C517-4B72-A102-22EEBE776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718" y="6624591"/>
            <a:ext cx="456577" cy="213088"/>
          </a:xfrm>
        </p:spPr>
        <p:txBody>
          <a:bodyPr/>
          <a:lstStyle/>
          <a:p>
            <a:fld id="{59FE1583-25B6-4AC6-84CA-B861B7C0B5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6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84AA90-5F69-4F9D-AD05-95FC9167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7" y="291505"/>
            <a:ext cx="11216216" cy="7286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Innovative Practices – Defense and Response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870484-B2B1-428C-A9A4-A08724B79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Information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EE5B9-A6AF-4500-9C71-1EE83B146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FE1583-25B6-4AC6-84CA-B861B7C0B5ED}" type="slidenum">
              <a:rPr lang="en-US" smtClean="0"/>
              <a:t>7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37E43B3-9F70-4D71-9E0A-93A9FF644D54}"/>
              </a:ext>
            </a:extLst>
          </p:cNvPr>
          <p:cNvSpPr txBox="1">
            <a:spLocks/>
          </p:cNvSpPr>
          <p:nvPr/>
        </p:nvSpPr>
        <p:spPr>
          <a:xfrm>
            <a:off x="832113" y="1359237"/>
            <a:ext cx="4417067" cy="49262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marR="0" indent="-17145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marR="0" indent="-1714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Franklin Gothic Book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4350" marR="0" indent="-17145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8650" marR="0" indent="-11430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C65AF"/>
                </a:solidFill>
              </a:rPr>
              <a:t>Trust, but Test</a:t>
            </a:r>
          </a:p>
          <a:p>
            <a:pPr marL="45720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C65AF"/>
                </a:solidFill>
              </a:rPr>
              <a:t>Incident Response capabilities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C65AF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C65AF"/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E6F9203-77FD-410E-B1CC-62D441F3942C}"/>
              </a:ext>
            </a:extLst>
          </p:cNvPr>
          <p:cNvSpPr txBox="1">
            <a:spLocks/>
          </p:cNvSpPr>
          <p:nvPr/>
        </p:nvSpPr>
        <p:spPr>
          <a:xfrm>
            <a:off x="6402679" y="1359237"/>
            <a:ext cx="4417067" cy="27874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marR="0" indent="-17145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marR="0" indent="-1714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Franklin Gothic Book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4350" marR="0" indent="-17145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8650" marR="0" indent="-11430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az-Cyrl-AZ" sz="6000" dirty="0"/>
              <a:t>Доверяй, но проверяй</a:t>
            </a:r>
            <a:endParaRPr lang="en-US" altLang="en-US" sz="6000" dirty="0">
              <a:solidFill>
                <a:srgbClr val="0C65AF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6000" dirty="0">
              <a:solidFill>
                <a:srgbClr val="0C65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78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8206BC1-DC3A-48A9-9FB5-A08541D42760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7453416" y="2974812"/>
            <a:ext cx="856478" cy="1522048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77D6776-889F-4567-BFC8-B65B99CE74CB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4118373" y="4379319"/>
            <a:ext cx="559236" cy="1080831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55CC34F-5D4D-4768-9BDF-747317339A5A}"/>
              </a:ext>
            </a:extLst>
          </p:cNvPr>
          <p:cNvCxnSpPr>
            <a:stCxn id="14" idx="3"/>
          </p:cNvCxnSpPr>
          <p:nvPr/>
        </p:nvCxnSpPr>
        <p:spPr>
          <a:xfrm>
            <a:off x="3963525" y="2961744"/>
            <a:ext cx="702177" cy="1404631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4E3641C-94A0-49D9-9A59-3AD52064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Trust, but TEST… Security Testing Facility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ADD01-0B6B-4F04-97C7-61A9ECBAC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D86176-D6A4-43D8-BE13-F18245AD9D3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E05A4E2-829A-46B2-AFA3-70A55D4B9925}"/>
              </a:ext>
            </a:extLst>
          </p:cNvPr>
          <p:cNvSpPr/>
          <p:nvPr/>
        </p:nvSpPr>
        <p:spPr>
          <a:xfrm>
            <a:off x="2088139" y="4902650"/>
            <a:ext cx="2030235" cy="111499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err="1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272F9B-F236-44EA-AE58-293587DE5630}"/>
              </a:ext>
            </a:extLst>
          </p:cNvPr>
          <p:cNvSpPr/>
          <p:nvPr/>
        </p:nvSpPr>
        <p:spPr>
          <a:xfrm>
            <a:off x="1933290" y="2404244"/>
            <a:ext cx="2030235" cy="111499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err="1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49C83EE-41D1-4C33-805F-C428026814E4}"/>
              </a:ext>
            </a:extLst>
          </p:cNvPr>
          <p:cNvSpPr/>
          <p:nvPr/>
        </p:nvSpPr>
        <p:spPr>
          <a:xfrm>
            <a:off x="2948407" y="1234065"/>
            <a:ext cx="2030235" cy="111499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EF221AD-9A59-4739-89AE-B1083D306CCB}"/>
              </a:ext>
            </a:extLst>
          </p:cNvPr>
          <p:cNvSpPr/>
          <p:nvPr/>
        </p:nvSpPr>
        <p:spPr>
          <a:xfrm>
            <a:off x="8115301" y="4929979"/>
            <a:ext cx="2030235" cy="111499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err="1">
              <a:solidFill>
                <a:schemeClr val="bg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BD5C78-FB0F-4FDC-A20D-B5DBF966CA3B}"/>
              </a:ext>
            </a:extLst>
          </p:cNvPr>
          <p:cNvSpPr/>
          <p:nvPr/>
        </p:nvSpPr>
        <p:spPr>
          <a:xfrm>
            <a:off x="8309895" y="2417313"/>
            <a:ext cx="2030235" cy="111499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err="1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8B3613-220E-4B4E-8BE4-0B89A59371DB}"/>
              </a:ext>
            </a:extLst>
          </p:cNvPr>
          <p:cNvSpPr txBox="1"/>
          <p:nvPr/>
        </p:nvSpPr>
        <p:spPr>
          <a:xfrm>
            <a:off x="8650312" y="2579081"/>
            <a:ext cx="1966708" cy="7940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000000"/>
                </a:solidFill>
              </a:rPr>
              <a:t>Access Control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092DD9-F7CC-4803-A92B-5976C81D482A}"/>
              </a:ext>
            </a:extLst>
          </p:cNvPr>
          <p:cNvSpPr txBox="1"/>
          <p:nvPr/>
        </p:nvSpPr>
        <p:spPr>
          <a:xfrm>
            <a:off x="8183754" y="5054359"/>
            <a:ext cx="2020627" cy="7940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000000"/>
                </a:solidFill>
              </a:rPr>
              <a:t>Vulnerability Assessments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C7263-7F24-4CEC-B906-A848831077DE}"/>
              </a:ext>
            </a:extLst>
          </p:cNvPr>
          <p:cNvSpPr txBox="1"/>
          <p:nvPr/>
        </p:nvSpPr>
        <p:spPr>
          <a:xfrm>
            <a:off x="3204000" y="1220511"/>
            <a:ext cx="1473610" cy="11449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000000"/>
                </a:solidFill>
              </a:rPr>
              <a:t>Network Intrusion Detection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E6B77-4B1A-4F0A-B4E7-10174426A8EB}"/>
              </a:ext>
            </a:extLst>
          </p:cNvPr>
          <p:cNvSpPr txBox="1"/>
          <p:nvPr/>
        </p:nvSpPr>
        <p:spPr>
          <a:xfrm>
            <a:off x="2011576" y="2529469"/>
            <a:ext cx="2120689" cy="7940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000000"/>
                </a:solidFill>
              </a:rPr>
              <a:t>Security Event Monitoring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259D5F-8476-4BCA-B103-0BEB5CD2FB86}"/>
              </a:ext>
            </a:extLst>
          </p:cNvPr>
          <p:cNvSpPr txBox="1"/>
          <p:nvPr/>
        </p:nvSpPr>
        <p:spPr>
          <a:xfrm>
            <a:off x="2240516" y="5083373"/>
            <a:ext cx="1756923" cy="7940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000000"/>
                </a:solidFill>
              </a:rPr>
              <a:t>Penetration Testing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AAD7582-B0EC-435A-92A0-96CD009BC3AF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7628858" y="4432676"/>
            <a:ext cx="486442" cy="1054803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860285D-34BE-4FD5-A5C3-7E580CD28178}"/>
              </a:ext>
            </a:extLst>
          </p:cNvPr>
          <p:cNvCxnSpPr>
            <a:cxnSpLocks/>
            <a:stCxn id="15" idx="2"/>
            <a:endCxn id="27" idx="0"/>
          </p:cNvCxnSpPr>
          <p:nvPr/>
        </p:nvCxnSpPr>
        <p:spPr>
          <a:xfrm>
            <a:off x="3963524" y="2349063"/>
            <a:ext cx="2166120" cy="774688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91D2144-D393-46DD-B208-59BFC4F989B7}"/>
              </a:ext>
            </a:extLst>
          </p:cNvPr>
          <p:cNvSpPr/>
          <p:nvPr/>
        </p:nvSpPr>
        <p:spPr>
          <a:xfrm>
            <a:off x="4669450" y="3123751"/>
            <a:ext cx="2920389" cy="260542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err="1">
              <a:solidFill>
                <a:schemeClr val="bg1"/>
              </a:solidFill>
            </a:endParaRPr>
          </a:p>
        </p:txBody>
      </p:sp>
      <p:sp>
        <p:nvSpPr>
          <p:cNvPr id="25" name="Rectangle: Rounded Corners 12">
            <a:extLst>
              <a:ext uri="{FF2B5EF4-FFF2-40B4-BE49-F238E27FC236}">
                <a16:creationId xmlns:a16="http://schemas.microsoft.com/office/drawing/2014/main" id="{FE05A4E2-829A-46B2-AFA3-70A55D4B9925}"/>
              </a:ext>
            </a:extLst>
          </p:cNvPr>
          <p:cNvSpPr/>
          <p:nvPr/>
        </p:nvSpPr>
        <p:spPr>
          <a:xfrm>
            <a:off x="1984275" y="3668792"/>
            <a:ext cx="2030235" cy="111499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err="1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259D5F-8476-4BCA-B103-0BEB5CD2FB86}"/>
              </a:ext>
            </a:extLst>
          </p:cNvPr>
          <p:cNvSpPr txBox="1"/>
          <p:nvPr/>
        </p:nvSpPr>
        <p:spPr>
          <a:xfrm>
            <a:off x="2038867" y="3826057"/>
            <a:ext cx="1940231" cy="7940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000000"/>
                </a:solidFill>
              </a:rPr>
              <a:t>Change Management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77D6776-889F-4567-BFC8-B65B99CE74CB}"/>
              </a:ext>
            </a:extLst>
          </p:cNvPr>
          <p:cNvCxnSpPr>
            <a:cxnSpLocks/>
            <a:stCxn id="7" idx="1"/>
            <a:endCxn id="25" idx="3"/>
          </p:cNvCxnSpPr>
          <p:nvPr/>
        </p:nvCxnSpPr>
        <p:spPr>
          <a:xfrm flipH="1" flipV="1">
            <a:off x="4014510" y="4226292"/>
            <a:ext cx="630205" cy="188499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: Rounded Corners 15">
            <a:extLst>
              <a:ext uri="{FF2B5EF4-FFF2-40B4-BE49-F238E27FC236}">
                <a16:creationId xmlns:a16="http://schemas.microsoft.com/office/drawing/2014/main" id="{9EF221AD-9A59-4739-89AE-B1083D306CCB}"/>
              </a:ext>
            </a:extLst>
          </p:cNvPr>
          <p:cNvSpPr/>
          <p:nvPr/>
        </p:nvSpPr>
        <p:spPr>
          <a:xfrm>
            <a:off x="8304474" y="3677596"/>
            <a:ext cx="2030235" cy="111499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err="1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092DD9-F7CC-4803-A92B-5976C81D482A}"/>
              </a:ext>
            </a:extLst>
          </p:cNvPr>
          <p:cNvSpPr txBox="1"/>
          <p:nvPr/>
        </p:nvSpPr>
        <p:spPr>
          <a:xfrm>
            <a:off x="8396000" y="3804174"/>
            <a:ext cx="1969646" cy="7940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000000"/>
                </a:solidFill>
              </a:rPr>
              <a:t>Patch Management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AAD7582-B0EC-435A-92A0-96CD009BC3AF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7632679" y="4235096"/>
            <a:ext cx="671795" cy="92269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: Rounded Corners 14">
            <a:extLst>
              <a:ext uri="{FF2B5EF4-FFF2-40B4-BE49-F238E27FC236}">
                <a16:creationId xmlns:a16="http://schemas.microsoft.com/office/drawing/2014/main" id="{549C83EE-41D1-4C33-805F-C428026814E4}"/>
              </a:ext>
            </a:extLst>
          </p:cNvPr>
          <p:cNvSpPr/>
          <p:nvPr/>
        </p:nvSpPr>
        <p:spPr>
          <a:xfrm>
            <a:off x="5089236" y="1227003"/>
            <a:ext cx="2030235" cy="111499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1C7263-7F24-4CEC-B906-A848831077DE}"/>
              </a:ext>
            </a:extLst>
          </p:cNvPr>
          <p:cNvSpPr txBox="1"/>
          <p:nvPr/>
        </p:nvSpPr>
        <p:spPr>
          <a:xfrm>
            <a:off x="5211779" y="1217291"/>
            <a:ext cx="1694313" cy="11449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000000"/>
                </a:solidFill>
              </a:rPr>
              <a:t>Malicious Code Detection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8206BC1-DC3A-48A9-9FB5-A08541D42760}"/>
              </a:ext>
            </a:extLst>
          </p:cNvPr>
          <p:cNvCxnSpPr>
            <a:cxnSpLocks/>
            <a:stCxn id="33" idx="2"/>
            <a:endCxn id="7" idx="0"/>
          </p:cNvCxnSpPr>
          <p:nvPr/>
        </p:nvCxnSpPr>
        <p:spPr>
          <a:xfrm>
            <a:off x="6104354" y="2342002"/>
            <a:ext cx="34342" cy="774912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7">
            <a:extLst>
              <a:ext uri="{FF2B5EF4-FFF2-40B4-BE49-F238E27FC236}">
                <a16:creationId xmlns:a16="http://schemas.microsoft.com/office/drawing/2014/main" id="{1EC2B74D-BE11-4400-B9CE-B9F502CA7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714" y="3116914"/>
            <a:ext cx="2987964" cy="2595752"/>
          </a:xfrm>
          <a:prstGeom prst="rect">
            <a:avLst/>
          </a:prstGeom>
        </p:spPr>
      </p:pic>
      <p:sp>
        <p:nvSpPr>
          <p:cNvPr id="40" name="Rectangle: Rounded Corners 16">
            <a:extLst>
              <a:ext uri="{FF2B5EF4-FFF2-40B4-BE49-F238E27FC236}">
                <a16:creationId xmlns:a16="http://schemas.microsoft.com/office/drawing/2014/main" id="{23BD5C78-FB0F-4FDC-A20D-B5DBF966CA3B}"/>
              </a:ext>
            </a:extLst>
          </p:cNvPr>
          <p:cNvSpPr/>
          <p:nvPr/>
        </p:nvSpPr>
        <p:spPr>
          <a:xfrm>
            <a:off x="7207124" y="1227003"/>
            <a:ext cx="2030235" cy="111499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8B3613-220E-4B4E-8BE4-0B89A59371DB}"/>
              </a:ext>
            </a:extLst>
          </p:cNvPr>
          <p:cNvSpPr txBox="1"/>
          <p:nvPr/>
        </p:nvSpPr>
        <p:spPr>
          <a:xfrm>
            <a:off x="7386392" y="1527917"/>
            <a:ext cx="1457816" cy="4431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000000"/>
                </a:solidFill>
              </a:rPr>
              <a:t>Forensics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8206BC1-DC3A-48A9-9FB5-A08541D42760}"/>
              </a:ext>
            </a:extLst>
          </p:cNvPr>
          <p:cNvCxnSpPr>
            <a:cxnSpLocks/>
            <a:stCxn id="40" idx="2"/>
            <a:endCxn id="7" idx="0"/>
          </p:cNvCxnSpPr>
          <p:nvPr/>
        </p:nvCxnSpPr>
        <p:spPr>
          <a:xfrm flipH="1">
            <a:off x="6138697" y="2342002"/>
            <a:ext cx="2083545" cy="774913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722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555" y="272174"/>
            <a:ext cx="2536465" cy="2990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7" y="272174"/>
            <a:ext cx="11216216" cy="728663"/>
          </a:xfrm>
        </p:spPr>
        <p:txBody>
          <a:bodyPr/>
          <a:lstStyle/>
          <a:p>
            <a:r>
              <a:rPr lang="en-US" dirty="0"/>
              <a:t>Incident Response Capability</a:t>
            </a:r>
          </a:p>
        </p:txBody>
      </p:sp>
      <p:graphicFrame>
        <p:nvGraphicFramePr>
          <p:cNvPr id="6" name="Tabl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896133"/>
              </p:ext>
            </p:extLst>
          </p:nvPr>
        </p:nvGraphicFramePr>
        <p:xfrm>
          <a:off x="484715" y="1240966"/>
          <a:ext cx="9170820" cy="50032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85410">
                  <a:extLst>
                    <a:ext uri="{9D8B030D-6E8A-4147-A177-3AD203B41FA5}">
                      <a16:colId xmlns:a16="http://schemas.microsoft.com/office/drawing/2014/main" val="1460553011"/>
                    </a:ext>
                  </a:extLst>
                </a:gridCol>
                <a:gridCol w="4585410">
                  <a:extLst>
                    <a:ext uri="{9D8B030D-6E8A-4147-A177-3AD203B41FA5}">
                      <a16:colId xmlns:a16="http://schemas.microsoft.com/office/drawing/2014/main" val="3985233786"/>
                    </a:ext>
                  </a:extLst>
                </a:gridCol>
              </a:tblGrid>
              <a:tr h="4399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35253"/>
                  </a:ext>
                </a:extLst>
              </a:tr>
              <a:tr h="79198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Broad network 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Specialized network monitoring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025423"/>
                  </a:ext>
                </a:extLst>
              </a:tr>
              <a:tr h="79198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Multiple incident response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 cyber security incident response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460374"/>
                  </a:ext>
                </a:extLst>
              </a:tr>
              <a:tr h="7919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Siloed functions dividing physical &amp; cyber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Integrated physical &amp; cyber responses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723723"/>
                  </a:ext>
                </a:extLst>
              </a:tr>
              <a:tr h="79198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Siloed response between IT &amp; 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Integrated IT &amp; OT incident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256312"/>
                  </a:ext>
                </a:extLst>
              </a:tr>
              <a:tr h="82803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Corporate policy disconnected from practical procedures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Corporate policies connected to department and hands-on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16671"/>
                  </a:ext>
                </a:extLst>
              </a:tr>
              <a:tr h="4399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IT responders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Inclusion of OT responders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38695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D86176-D6A4-43D8-BE13-F18245AD9D3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00130"/>
      </p:ext>
    </p:extLst>
  </p:cSld>
  <p:clrMapOvr>
    <a:masterClrMapping/>
  </p:clrMapOvr>
</p:sld>
</file>

<file path=ppt/theme/theme1.xml><?xml version="1.0" encoding="utf-8"?>
<a:theme xmlns:a="http://schemas.openxmlformats.org/drawingml/2006/main" name="NERC CIP Template_Standard PowerPoint_10-23-13_v1_1">
  <a:themeElements>
    <a:clrScheme name="Custom 7">
      <a:dk1>
        <a:srgbClr val="595959"/>
      </a:dk1>
      <a:lt1>
        <a:sysClr val="window" lastClr="FFFFFF"/>
      </a:lt1>
      <a:dk2>
        <a:srgbClr val="000000"/>
      </a:dk2>
      <a:lt2>
        <a:srgbClr val="A1ADB5"/>
      </a:lt2>
      <a:accent1>
        <a:srgbClr val="008D48"/>
      </a:accent1>
      <a:accent2>
        <a:srgbClr val="B9C53A"/>
      </a:accent2>
      <a:accent3>
        <a:srgbClr val="2372B9"/>
      </a:accent3>
      <a:accent4>
        <a:srgbClr val="81CFE7"/>
      </a:accent4>
      <a:accent5>
        <a:srgbClr val="F15323"/>
      </a:accent5>
      <a:accent6>
        <a:srgbClr val="F99B2F"/>
      </a:accent6>
      <a:hlink>
        <a:srgbClr val="0000FF"/>
      </a:hlink>
      <a:folHlink>
        <a:srgbClr val="800080"/>
      </a:folHlink>
    </a:clrScheme>
    <a:fontScheme name="Exelon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spcBef>
            <a:spcPts val="600"/>
          </a:spcBef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9174811A2B544D94D110F6E560D240" ma:contentTypeVersion="0" ma:contentTypeDescription="Create a new document." ma:contentTypeScope="" ma:versionID="e5a6782f7fa4c02cf23cd407566e990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7E5EBC-0721-4A42-9E96-3E875CF25B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F49C11-04D5-452A-9415-83C7A265595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071E05-C0C4-4475-96A9-5AC912CEDB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7625</TotalTime>
  <Words>243</Words>
  <Application>Microsoft Office PowerPoint</Application>
  <PresentationFormat>Widescreen</PresentationFormat>
  <Paragraphs>73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Franklin Gothic Book</vt:lpstr>
      <vt:lpstr>Franklin Gothic Demi</vt:lpstr>
      <vt:lpstr>NERC CIP Template_Standard PowerPoint_10-23-13_v1_1</vt:lpstr>
      <vt:lpstr> Best Practices in Cyber Security  Maggy Powell Senior Manager  Real-Time Systems Security Exelon  21 March 2018 </vt:lpstr>
      <vt:lpstr>Exelon by the Numbers</vt:lpstr>
      <vt:lpstr>Exelon - Real Time Systems Security Team</vt:lpstr>
      <vt:lpstr>Threats – ICS perspective</vt:lpstr>
      <vt:lpstr>Common themes that create emerging threats</vt:lpstr>
      <vt:lpstr>PowerPoint Presentation</vt:lpstr>
      <vt:lpstr>Innovative Practices – Defense and Response</vt:lpstr>
      <vt:lpstr>Trust, but TEST… Security Testing Facility</vt:lpstr>
      <vt:lpstr>Incident Response Capability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Incident Response to Address  Emerging Threats to Utility Security  Charles Salas Manager  Real-Time Systems Security Engineering 15 Oct 17</dc:title>
  <dc:creator>Salas, Charles:(BSC)</dc:creator>
  <cp:lastModifiedBy>Powell, Margaret E:(BSC)</cp:lastModifiedBy>
  <cp:revision>49</cp:revision>
  <dcterms:modified xsi:type="dcterms:W3CDTF">2018-03-20T15:15:35Z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 completed">
    <vt:filetime>2012-05-01T04:00:00Z</vt:filetime>
  </property>
  <property fmtid="{D5CDD505-2E9C-101B-9397-08002B2CF9AE}" pid="3" name="ContentTypeId">
    <vt:lpwstr>0x010100FB9174811A2B544D94D110F6E560D240</vt:lpwstr>
  </property>
  <property fmtid="{D5CDD505-2E9C-101B-9397-08002B2CF9AE}" pid="4" name="TemplateUrl">
    <vt:lpwstr/>
  </property>
  <property fmtid="{D5CDD505-2E9C-101B-9397-08002B2CF9AE}" pid="5" name="Order">
    <vt:r8>4500</vt:r8>
  </property>
  <property fmtid="{D5CDD505-2E9C-101B-9397-08002B2CF9AE}" pid="6" name="xd_ProgID">
    <vt:lpwstr/>
  </property>
  <property fmtid="{D5CDD505-2E9C-101B-9397-08002B2CF9AE}" pid="7" name="_CopySource">
    <vt:lpwstr>http://teamapps.exeloncorp.com/sites/NERCCIPPMO/Source Documents/NERC CIP Program Office Standard PowerPoint Presentation.pptx</vt:lpwstr>
  </property>
</Properties>
</file>